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  <p:sldId id="261" r:id="rId10"/>
    <p:sldId id="277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6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00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935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76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498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392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7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77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9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03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133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FA4D42-E594-4BF3-848B-0C0772EAA8C8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3FC50-CBAB-416F-B353-B3AD024F61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45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file:///C:\imsi\inSeoul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데이터 시각화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/>
              <a:t>비트캠프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200</a:t>
            </a:r>
            <a:r>
              <a:rPr lang="ko-KR" altLang="en-US" dirty="0" smtClean="0"/>
              <a:t>기 나태훈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5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당신은 일주일에 얼마나 운동 하시나요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15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" y="5355"/>
            <a:ext cx="3457687" cy="78322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데이터 수집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2" y="2182534"/>
            <a:ext cx="4671952" cy="13920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9" y="856971"/>
            <a:ext cx="3410674" cy="12267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153" y="856971"/>
            <a:ext cx="5553075" cy="1190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794" y="2314575"/>
            <a:ext cx="6905625" cy="1466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7058" y="3781425"/>
            <a:ext cx="7067550" cy="1562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875" y="5343525"/>
            <a:ext cx="7096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838"/>
          </a:xfrm>
          <a:prstGeom prst="rect">
            <a:avLst/>
          </a:prstGeom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8723" y="-2958"/>
            <a:ext cx="3457687" cy="783225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데이터 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0" y="1093694"/>
            <a:ext cx="6626127" cy="57643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08" y="-2958"/>
            <a:ext cx="5565873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64" y="138932"/>
            <a:ext cx="8832782" cy="614754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8606117" y="0"/>
            <a:ext cx="3585882" cy="1993123"/>
          </a:xfrm>
          <a:prstGeom prst="rect">
            <a:avLst/>
          </a:prstGeom>
          <a:blipFill dpi="0" rotWithShape="1">
            <a:blip r:embed="rId6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766099" y="-2958"/>
            <a:ext cx="2840018" cy="1996081"/>
          </a:xfrm>
          <a:prstGeom prst="rect">
            <a:avLst/>
          </a:prstGeom>
          <a:blipFill dpi="0" rotWithShape="1">
            <a:blip r:embed="rId7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8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83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723" y="-2958"/>
            <a:ext cx="3457687" cy="783225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데이터 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9" y="545453"/>
            <a:ext cx="7790571" cy="63125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853" y="4743450"/>
            <a:ext cx="5295900" cy="21145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994" y="3291591"/>
            <a:ext cx="7362825" cy="12668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79" y="-2958"/>
            <a:ext cx="7965603" cy="68609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79" y="460486"/>
            <a:ext cx="8213761" cy="593407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218842" y="-2958"/>
            <a:ext cx="3973158" cy="2498732"/>
          </a:xfrm>
          <a:prstGeom prst="rect">
            <a:avLst/>
          </a:prstGeom>
          <a:blipFill dpi="0" rotWithShape="1">
            <a:blip r:embed="rId8">
              <a:alphaModFix amt="5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1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83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723" y="-2958"/>
            <a:ext cx="3457687" cy="783225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데이터 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7017"/>
            <a:ext cx="8815388" cy="414841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218842" y="-2958"/>
            <a:ext cx="3973158" cy="2498732"/>
          </a:xfrm>
          <a:prstGeom prst="rect">
            <a:avLst/>
          </a:prstGeom>
          <a:blipFill dpi="0" rotWithShape="1">
            <a:blip r:embed="rId4">
              <a:alphaModFix amt="59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53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5838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8723" y="-2958"/>
            <a:ext cx="3457687" cy="783225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데이터</a:t>
            </a:r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chemeClr val="bg1"/>
                </a:solidFill>
              </a:rPr>
              <a:t>처리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6" y="593964"/>
            <a:ext cx="8211190" cy="6264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80" y="0"/>
            <a:ext cx="8934450" cy="68675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659426" y="0"/>
            <a:ext cx="3532574" cy="1710466"/>
          </a:xfrm>
          <a:prstGeom prst="rect">
            <a:avLst/>
          </a:prstGeom>
          <a:blipFill>
            <a:blip r:embed="rId5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897034" y="1710466"/>
            <a:ext cx="2294965" cy="2581835"/>
          </a:xfrm>
          <a:prstGeom prst="rect">
            <a:avLst/>
          </a:prstGeom>
          <a:blipFill>
            <a:blip r:embed="rId6">
              <a:alphaModFix amt="4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8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컨셉</a:t>
            </a:r>
            <a:endParaRPr lang="en-US" altLang="ko-KR" dirty="0" smtClean="0"/>
          </a:p>
          <a:p>
            <a:r>
              <a:rPr lang="ko-KR" altLang="en-US" dirty="0" smtClean="0"/>
              <a:t>데이터 수집</a:t>
            </a:r>
            <a:endParaRPr lang="en-US" altLang="ko-KR" dirty="0" smtClean="0"/>
          </a:p>
          <a:p>
            <a:r>
              <a:rPr lang="ko-KR" altLang="en-US" dirty="0" smtClean="0"/>
              <a:t>데이터 처리 및 시각화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9691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762" y="236310"/>
            <a:ext cx="10515600" cy="1325563"/>
          </a:xfrm>
        </p:spPr>
        <p:txBody>
          <a:bodyPr/>
          <a:lstStyle/>
          <a:p>
            <a:r>
              <a:rPr lang="ko-KR" altLang="en-US" smtClean="0"/>
              <a:t>운동 </a:t>
            </a:r>
            <a:r>
              <a:rPr lang="ko-KR" altLang="en-US" sz="3200" smtClean="0"/>
              <a:t>의 </a:t>
            </a:r>
            <a:r>
              <a:rPr lang="ko-KR" altLang="en-US" smtClean="0"/>
              <a:t>필요성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73492"/>
            <a:ext cx="6239746" cy="20672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9385"/>
            <a:ext cx="6239746" cy="1124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562" y="365125"/>
            <a:ext cx="6182588" cy="113363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616" y="4597757"/>
            <a:ext cx="6154009" cy="1467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118" y="3269768"/>
            <a:ext cx="6220693" cy="1038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80" y="5147008"/>
            <a:ext cx="6277851" cy="10574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2340" y="1836499"/>
            <a:ext cx="6249272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건강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811" y="1427479"/>
            <a:ext cx="12965889" cy="5263958"/>
          </a:xfrm>
        </p:spPr>
      </p:pic>
    </p:spTree>
    <p:extLst>
      <p:ext uri="{BB962C8B-B14F-4D97-AF65-F5344CB8AC3E}">
        <p14:creationId xmlns:p14="http://schemas.microsoft.com/office/powerpoint/2010/main" val="17784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502" y="523702"/>
            <a:ext cx="7309664" cy="5482248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1" y="334664"/>
            <a:ext cx="7134225" cy="535066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20" y="1229360"/>
            <a:ext cx="7087912" cy="531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4" y="1117973"/>
            <a:ext cx="7342583" cy="55069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94" y="1117973"/>
            <a:ext cx="7342583" cy="55069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2259" y="744070"/>
            <a:ext cx="6275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체력인증센터 체력측정 참여율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4" y="-143362"/>
            <a:ext cx="6483588" cy="4862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2591086"/>
            <a:ext cx="3920066" cy="2940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71" y="3917950"/>
            <a:ext cx="3920066" cy="2940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33" y="2591086"/>
            <a:ext cx="3920066" cy="294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3" y="0"/>
            <a:ext cx="10535200" cy="68563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992"/>
            <a:ext cx="5777345" cy="4333008"/>
          </a:xfrm>
          <a:prstGeom prst="rect">
            <a:avLst/>
          </a:prstGeom>
        </p:spPr>
      </p:pic>
      <p:pic>
        <p:nvPicPr>
          <p:cNvPr id="5" name="그림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546" y="0"/>
            <a:ext cx="7018454" cy="51457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449" y="78440"/>
            <a:ext cx="4742610" cy="26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5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04" y="131531"/>
            <a:ext cx="9257521" cy="118102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4" y="1312558"/>
            <a:ext cx="8686606" cy="26172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099" y="1525619"/>
            <a:ext cx="1962430" cy="284462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01" y="4048974"/>
            <a:ext cx="9432088" cy="6425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772" y="4691509"/>
            <a:ext cx="7923761" cy="16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9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38</Words>
  <Application>Microsoft Office PowerPoint</Application>
  <PresentationFormat>와이드스크린</PresentationFormat>
  <Paragraphs>15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데이터 시각화</vt:lpstr>
      <vt:lpstr>목차</vt:lpstr>
      <vt:lpstr>운동 의 필요성</vt:lpstr>
      <vt:lpstr>건강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당신은 일주일에 얼마나 운동 하시나요?</vt:lpstr>
      <vt:lpstr>데이터 수집</vt:lpstr>
      <vt:lpstr>데이터 처리</vt:lpstr>
      <vt:lpstr>데이터 처리</vt:lpstr>
      <vt:lpstr>데이터 처리</vt:lpstr>
      <vt:lpstr>데이터 처리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시각화</dc:title>
  <dc:creator>나태훈</dc:creator>
  <cp:lastModifiedBy>나태훈</cp:lastModifiedBy>
  <cp:revision>20</cp:revision>
  <dcterms:created xsi:type="dcterms:W3CDTF">2021-06-03T04:51:11Z</dcterms:created>
  <dcterms:modified xsi:type="dcterms:W3CDTF">2021-07-04T07:28:42Z</dcterms:modified>
</cp:coreProperties>
</file>